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8" r:id="rId4"/>
    <p:sldId id="259" r:id="rId5"/>
    <p:sldId id="257" r:id="rId6"/>
    <p:sldId id="270" r:id="rId7"/>
    <p:sldId id="271" r:id="rId8"/>
    <p:sldId id="272" r:id="rId9"/>
    <p:sldId id="275" r:id="rId10"/>
    <p:sldId id="274" r:id="rId11"/>
    <p:sldId id="280" r:id="rId12"/>
    <p:sldId id="281" r:id="rId13"/>
    <p:sldId id="279" r:id="rId14"/>
    <p:sldId id="282" r:id="rId15"/>
    <p:sldId id="283" r:id="rId16"/>
    <p:sldId id="285" r:id="rId17"/>
    <p:sldId id="286" r:id="rId18"/>
    <p:sldId id="287" r:id="rId19"/>
    <p:sldId id="289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98BDE9-F06C-411F-9E43-1C9E61010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DF24E-0F20-4FB6-B796-5ED7FCDFA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B5E6-EE50-4CB7-8272-9418E445B54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08AD7-5FB7-4ACE-BC79-5298EACBE1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ADB59-3FDD-4300-B384-0B2A1BA8F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0719-B650-4BB5-9967-109F8494A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898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2434-0F15-4110-92AC-BA2D39800322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C424-D5E1-4E90-B7C1-29290CC3F5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81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018CB-AD05-4A52-BB32-DDD87F53D1E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67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2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8DEB-BB7B-43CA-8EAE-64EF3A2B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15AE-D4AA-41E7-830B-A283B9914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2BD3B-8C26-44A0-8496-4C40DDDC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70989-6F0D-4BCA-BE57-5F1172D2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B654-BDD6-4236-85F0-41D2B95E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917154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747-17B0-4996-917E-4D08A848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6D122-4149-4AF8-B02B-B109E683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BA067-C60E-4426-B8F9-D817471E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2A8A-9CD8-4555-BD4A-1FDF0F1A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7B469-B5FB-4F60-9F67-77B0CA8A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28506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8ADB97-DA79-4F17-AABF-ACD91C023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172BC-893D-4719-9A0F-6304DC66F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B990E-E37C-4238-B9CD-30EA85EC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50E1-2B87-473D-A2CE-29D414CF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B840-18BD-4556-BAE5-EE6A746E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328261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712899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326733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860404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369353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9264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848375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926925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79473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476-6FF9-48F0-B986-20FCA869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2FD2C-3A39-4D4E-82A3-F3B697F98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A08B-014B-4A7E-899C-056CBCCD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0771-F832-4981-81B7-573C2F35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6161-3B39-490B-9F65-9C38DC26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485292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941798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116091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005965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969440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482509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386981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280239"/>
      </p:ext>
    </p:extLst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03527"/>
      </p:ext>
    </p:extLst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9668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85E8-C0D1-4937-A416-DCED72D4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3BE6D-BAAB-422A-961A-91D88DF1F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2CA9D-E5DB-44DD-8014-92BDF68C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D55D5-E76A-4CC1-A98D-48B52CBF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7BB53-C16A-416C-A840-0876FB78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245488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9851-7D3A-43A6-85E2-1B2304A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0EEF7-8F1B-4F5E-B662-BE9B21DFF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C1336-8641-4182-AB56-785E32320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FF320-0DE6-40F5-A9E5-C15C2EC7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D4537-1064-4089-852C-52E02EAA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02AED-CBA9-4904-A1FD-632454A9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5055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AA4D-DB44-460C-A2F1-C769568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69F1E-E7B0-4AB5-A343-23BFFA6A7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DE05B-E577-4E23-99F0-D3BEBDE13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24F65-33B6-4702-9CA4-E5D4EEB7D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35D0C-CBE8-4A58-932A-68177147E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30AD-FCE0-40D2-B63D-0B27DC39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BF7C6-7DA1-4859-A630-5190F235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87DECD-3D64-4502-8B18-64D20300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891979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3F87-4BBE-4C87-AB82-10FDF4C7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3ABC3-50A9-473D-9B5E-2A8AD52C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75442-9263-4E48-B604-82B51E52A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E84F2-C823-45FC-84C2-037476D2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205470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3FBDC-D0A3-4350-B781-EB8409CC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7C670-DCAE-47CC-8385-3807B1F5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1301E-690D-4778-80CF-AAB855A3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53781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55F5-4A4D-4964-88A6-A6EFCB35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8C89C-3B6D-45CE-81B9-86510619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64215-08D5-475C-BE8C-7E8147B20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8E92-823E-4F0A-8AB2-00CFC3D08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33EE0-1BAD-4705-9AC4-00B4D864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70FA-7A5A-4E72-A346-144DE5D4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754724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F3E-4C73-45E6-8417-D8C84744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A946B1-DC56-4C79-9209-184C8EE50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D6AAFA-24B1-43EE-9E00-403E2370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55693-D458-483D-8973-06ABE229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2A1E1-3042-453C-9B80-A1438C47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326D7-B077-4120-B629-89EC1A64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275617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0DCA7-7727-4E55-A340-8FED36D9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5911D-8908-4B79-B180-3431CF67F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1A3C4-D464-4EB8-8B04-7EAA57D12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E2405-226A-4397-8602-C7B374164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5793-9468-419A-967D-115E4A018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62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2538EF-F854-452C-8B9B-DD4608B4A15E}" type="datetimeFigureOut">
              <a:rPr lang="en-IN" smtClean="0"/>
              <a:t>25-06-2025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17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>
    <p:random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492B93-2E86-4F2E-9565-BB5776B4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9574"/>
            <a:ext cx="12192000" cy="692757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72D6CB-B00E-4A11-8E82-37CD14BB2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535" y="2802835"/>
            <a:ext cx="9144000" cy="2763078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Harshit Kumar Singh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Gaurav Kumar Jha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Shubhanshu Singh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Kanhaiya Singh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DCDD8-F848-475F-AA7E-0A8AC5340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80" y="1122363"/>
            <a:ext cx="8732711" cy="108601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FFB4389-782A-46EA-9CEA-B00628E03447}"/>
              </a:ext>
            </a:extLst>
          </p:cNvPr>
          <p:cNvSpPr txBox="1">
            <a:spLocks/>
          </p:cNvSpPr>
          <p:nvPr/>
        </p:nvSpPr>
        <p:spPr>
          <a:xfrm>
            <a:off x="1646535" y="5368559"/>
            <a:ext cx="9144000" cy="2763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by: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Ms. Saurabh Namdev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230516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4A29D-681B-483E-ACD0-C673BC677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91" y="42862"/>
            <a:ext cx="8582025" cy="67722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32130-3025-4DE9-8163-6A0A27CE8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66" y="4469192"/>
            <a:ext cx="1860254" cy="22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57061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Data-set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86D47-69F2-437D-BC09-56E01EC5D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87" y="1016793"/>
            <a:ext cx="8078418" cy="482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BCA83-DD64-4FD0-B318-11764D7D36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4134" y="3829698"/>
            <a:ext cx="2230300" cy="26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47103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9894E3-4757-4565-870B-2341CD1ED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4C0E7-D73C-4C4C-85B3-A3A6CD045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54" y="0"/>
            <a:ext cx="5161073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155533-E7D5-46F2-99CB-C111F205D1F5}"/>
              </a:ext>
            </a:extLst>
          </p:cNvPr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69214-CD84-4471-8017-11B095A28385}"/>
              </a:ext>
            </a:extLst>
          </p:cNvPr>
          <p:cNvGrpSpPr/>
          <p:nvPr/>
        </p:nvGrpSpPr>
        <p:grpSpPr>
          <a:xfrm rot="162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AF59CF-15A6-4FB8-A05D-7189E16202DD}"/>
                </a:ext>
              </a:extLst>
            </p:cNvPr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F8A1E8-8276-4017-B8BC-AB6D7C0DEDF0}"/>
                </a:ext>
              </a:extLst>
            </p:cNvPr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ACA90-0608-4905-BFDE-E2FF0E81281F}"/>
                </a:ext>
              </a:extLst>
            </p:cNvPr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754E02-FB80-4B62-B476-93DA5CF9A4DD}"/>
                </a:ext>
              </a:extLst>
            </p:cNvPr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545DEC-2B92-445A-8BEE-047281FE2A7E}"/>
                </a:ext>
              </a:extLst>
            </p:cNvPr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0FFA6F-22F2-4CF1-9887-C52F05B88E91}"/>
                </a:ext>
              </a:extLst>
            </p:cNvPr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FA40D8-70EE-4C17-9153-DE7C2CEC5890}"/>
                </a:ext>
              </a:extLst>
            </p:cNvPr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AE313A-37C3-410F-A60A-567A5AF994E3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0B0247-20EE-4709-8192-F5DF4B45031E}"/>
                </a:ext>
              </a:extLst>
            </p:cNvPr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345B7D-91FE-45BD-AA89-28D7F8221E68}"/>
                </a:ext>
              </a:extLst>
            </p:cNvPr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860FFD-1899-4DA6-96EA-1008B3DCE062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6EA234-9CBB-426A-B5D3-881F16406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E824A8A-FE5F-41C3-B047-9A48169DDD7E}"/>
                </a:ext>
              </a:extLst>
            </p:cNvPr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3D25A7-00D2-4B09-B88C-5D09BAE99F7B}"/>
                </a:ext>
              </a:extLst>
            </p:cNvPr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8EB01D-6F55-488B-9DC7-41C096858F10}"/>
                </a:ext>
              </a:extLst>
            </p:cNvPr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F11256-6438-41E8-99E1-961AC423B0CC}"/>
                </a:ext>
              </a:extLst>
            </p:cNvPr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38A37B-A90C-4728-87FD-8D58721664D9}"/>
                </a:ext>
              </a:extLst>
            </p:cNvPr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E70F07-56F6-4A15-A5D5-D3207B81FA26}"/>
                </a:ext>
              </a:extLst>
            </p:cNvPr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35AC6-CE2A-47A1-BE18-943C60DFE7CA}"/>
                </a:ext>
              </a:extLst>
            </p:cNvPr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76E6D-B4E5-4C3A-BDB2-C78844D05595}"/>
                </a:ext>
              </a:extLst>
            </p:cNvPr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4E7D6-7207-4107-9B87-62E290B9D642}"/>
                </a:ext>
              </a:extLst>
            </p:cNvPr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76F357-AFE9-464C-959E-DC268494F6E2}"/>
                </a:ext>
              </a:extLst>
            </p:cNvPr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D53A71-452B-4B3A-98EF-E9ACBB9FBA20}"/>
              </a:ext>
            </a:extLst>
          </p:cNvPr>
          <p:cNvSpPr txBox="1"/>
          <p:nvPr/>
        </p:nvSpPr>
        <p:spPr>
          <a:xfrm>
            <a:off x="4760511" y="5438438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VIDEO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71D72-5257-49DB-AF6C-70304623A1CB}"/>
              </a:ext>
            </a:extLst>
          </p:cNvPr>
          <p:cNvSpPr txBox="1"/>
          <p:nvPr/>
        </p:nvSpPr>
        <p:spPr>
          <a:xfrm>
            <a:off x="4727457" y="4179415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NEW FACE CROPPED VIDEO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6C690-EE06-4A6C-832B-F82511F1AF80}"/>
              </a:ext>
            </a:extLst>
          </p:cNvPr>
          <p:cNvSpPr txBox="1"/>
          <p:nvPr/>
        </p:nvSpPr>
        <p:spPr>
          <a:xfrm>
            <a:off x="4708510" y="327471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CROPING FACE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E7391-4255-42FD-9D41-EB386961016E}"/>
              </a:ext>
            </a:extLst>
          </p:cNvPr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67CC14-FCE2-4E95-84BA-868EB0430EAD}"/>
              </a:ext>
            </a:extLst>
          </p:cNvPr>
          <p:cNvSpPr txBox="1"/>
          <p:nvPr/>
        </p:nvSpPr>
        <p:spPr>
          <a:xfrm>
            <a:off x="4708511" y="694959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</a:p>
        </p:txBody>
      </p:sp>
    </p:spTree>
    <p:extLst>
      <p:ext uri="{BB962C8B-B14F-4D97-AF65-F5344CB8AC3E}">
        <p14:creationId xmlns:p14="http://schemas.microsoft.com/office/powerpoint/2010/main" val="315878872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97532-7E83-4ECE-B1AF-AAD77FCF428E}"/>
              </a:ext>
            </a:extLst>
          </p:cNvPr>
          <p:cNvSpPr/>
          <p:nvPr/>
        </p:nvSpPr>
        <p:spPr>
          <a:xfrm>
            <a:off x="2914346" y="179151"/>
            <a:ext cx="6363307" cy="58477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36CD2-F13A-47F2-938D-E3BE50A74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3" y="2856512"/>
            <a:ext cx="1246416" cy="1286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D31556-2D31-466A-A076-83575D2DC78F}"/>
              </a:ext>
            </a:extLst>
          </p:cNvPr>
          <p:cNvSpPr/>
          <p:nvPr/>
        </p:nvSpPr>
        <p:spPr>
          <a:xfrm>
            <a:off x="1809215" y="1179895"/>
            <a:ext cx="2933648" cy="5051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/>
              <a:t>ResNext-50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0E48B-13FA-4B8A-9467-C98711E57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86" y="1789903"/>
            <a:ext cx="4104861" cy="42061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BF7BEB-635D-40AC-B716-EB817515AC48}"/>
              </a:ext>
            </a:extLst>
          </p:cNvPr>
          <p:cNvSpPr/>
          <p:nvPr/>
        </p:nvSpPr>
        <p:spPr>
          <a:xfrm>
            <a:off x="6173053" y="1179895"/>
            <a:ext cx="2314964" cy="505194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LSTM layer with 2048 shape input vector and 2048 latent features along with 0.4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 of dropout and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CC00A-C317-4CF2-96EB-4993405B8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62"/>
          <a:stretch/>
        </p:blipFill>
        <p:spPr>
          <a:xfrm>
            <a:off x="8391134" y="964095"/>
            <a:ext cx="3704788" cy="5267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D642BE-ACE9-4CD0-BFDC-32B3805717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r="31055"/>
          <a:stretch/>
        </p:blipFill>
        <p:spPr>
          <a:xfrm>
            <a:off x="6323375" y="3806685"/>
            <a:ext cx="1917438" cy="203883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B48125-69EC-47EA-A5FB-6E13107E1C77}"/>
              </a:ext>
            </a:extLst>
          </p:cNvPr>
          <p:cNvSpPr/>
          <p:nvPr/>
        </p:nvSpPr>
        <p:spPr>
          <a:xfrm>
            <a:off x="5149845" y="1179895"/>
            <a:ext cx="616226" cy="50519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Sequential Layer</a:t>
            </a:r>
          </a:p>
        </p:txBody>
      </p:sp>
    </p:spTree>
    <p:extLst>
      <p:ext uri="{BB962C8B-B14F-4D97-AF65-F5344CB8AC3E}">
        <p14:creationId xmlns:p14="http://schemas.microsoft.com/office/powerpoint/2010/main" val="2867407684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437320" y="303143"/>
            <a:ext cx="584421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FD8DB-BD9B-41D4-86D0-A863C85E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45" y="0"/>
            <a:ext cx="3223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18326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5" y="337929"/>
            <a:ext cx="6033051" cy="6251714"/>
          </a:xfrm>
          <a:prstGeom prst="roundRect">
            <a:avLst>
              <a:gd name="adj" fmla="val 1355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8D9BD-1574-4C1B-800E-18D4CBC4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54" y="120417"/>
            <a:ext cx="4611964" cy="6617166"/>
          </a:xfrm>
          <a:prstGeom prst="rect">
            <a:avLst/>
          </a:prstGeom>
        </p:spPr>
      </p:pic>
      <p:sp>
        <p:nvSpPr>
          <p:cNvPr id="6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4C03810A-0534-4FFF-BF9C-3250C9DCB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782765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56591" y="318052"/>
            <a:ext cx="11469757" cy="6221896"/>
            <a:chOff x="1478383" y="577243"/>
            <a:chExt cx="11027794" cy="5946355"/>
          </a:xfrm>
        </p:grpSpPr>
        <p:sp>
          <p:nvSpPr>
            <p:cNvPr id="56" name="Oval 55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/>
            <p:cNvCxnSpPr>
              <a:cxnSpLocks/>
              <a:stCxn id="34" idx="6"/>
              <a:endCxn id="20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  <a:stCxn id="35" idx="6"/>
              <a:endCxn id="21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  <a:stCxn id="36" idx="6"/>
              <a:endCxn id="22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  <a:stCxn id="37" idx="6"/>
              <a:endCxn id="23" idx="1"/>
            </p:cNvCxnSpPr>
            <p:nvPr/>
          </p:nvCxnSpPr>
          <p:spPr>
            <a:xfrm>
              <a:off x="6165839" y="5037241"/>
              <a:ext cx="1382871" cy="10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38" idx="6"/>
              <a:endCxn id="24" idx="1"/>
            </p:cNvCxnSpPr>
            <p:nvPr/>
          </p:nvCxnSpPr>
          <p:spPr>
            <a:xfrm flipV="1">
              <a:off x="4505671" y="6069938"/>
              <a:ext cx="2775227" cy="8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1" name="Graphic 80" descr="Single gear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83" name="Graphic 82" descr="Stopwatch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87" name="Graphic 86" descr="Head with Gear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2" name="Graphic 91" descr="Teacher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2434205" y="2945286"/>
              <a:ext cx="26103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12288" y="2167843"/>
              <a:ext cx="2610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522618" y="1861645"/>
              <a:ext cx="3983559" cy="88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Programming Frameworks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PyTorch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Django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830811" y="3142584"/>
              <a:ext cx="2610317" cy="1147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 err="1">
                  <a:solidFill>
                    <a:schemeClr val="bg1"/>
                  </a:solidFill>
                </a:rPr>
                <a:t>Jupyter</a:t>
              </a:r>
              <a:r>
                <a:rPr lang="en-IN" dirty="0">
                  <a:solidFill>
                    <a:schemeClr val="bg1"/>
                  </a:solidFill>
                </a:rPr>
                <a:t> Notebook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Visual Studio Code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523261" y="4728797"/>
              <a:ext cx="2610317" cy="61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Cloud Services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 Cloud Platform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7EC2979-29E3-4CA3-A00D-053F7D4FE9DB}"/>
              </a:ext>
            </a:extLst>
          </p:cNvPr>
          <p:cNvSpPr/>
          <p:nvPr/>
        </p:nvSpPr>
        <p:spPr>
          <a:xfrm>
            <a:off x="7287105" y="4433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JavaScript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5F27F7-7C0E-44F0-80D7-7BC4C14740C0}"/>
              </a:ext>
            </a:extLst>
          </p:cNvPr>
          <p:cNvSpPr/>
          <p:nvPr/>
        </p:nvSpPr>
        <p:spPr>
          <a:xfrm>
            <a:off x="7623731" y="5768291"/>
            <a:ext cx="4069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NimbusRomNo9L-Medi"/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imbusRomNo9L-Medi"/>
              </a:rPr>
              <a:t>Git</a:t>
            </a:r>
            <a:endParaRPr lang="en-IN" dirty="0"/>
          </a:p>
        </p:txBody>
      </p:sp>
      <p:pic>
        <p:nvPicPr>
          <p:cNvPr id="2050" name="Picture 2" descr="Cloud Computing Services | Google Cloud">
            <a:extLst>
              <a:ext uri="{FF2B5EF4-FFF2-40B4-BE49-F238E27FC236}">
                <a16:creationId xmlns:a16="http://schemas.microsoft.com/office/drawing/2014/main" id="{86A57DEF-FEF0-472B-B3D8-34B32498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159" y="4697059"/>
            <a:ext cx="1067503" cy="56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orch">
            <a:extLst>
              <a:ext uri="{FF2B5EF4-FFF2-40B4-BE49-F238E27FC236}">
                <a16:creationId xmlns:a16="http://schemas.microsoft.com/office/drawing/2014/main" id="{115616A0-C641-4D4F-8611-7B4EBC4D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50" y="1839360"/>
            <a:ext cx="637881" cy="6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jango Community | Django">
            <a:extLst>
              <a:ext uri="{FF2B5EF4-FFF2-40B4-BE49-F238E27FC236}">
                <a16:creationId xmlns:a16="http://schemas.microsoft.com/office/drawing/2014/main" id="{F9C09946-1113-4794-AF64-C226C574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709" y="2018775"/>
            <a:ext cx="1272336" cy="5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381E793-30F1-4DDD-9566-72129377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73" y="777481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D1030E9-EB60-40AD-A096-0B15AB09B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78" y="927612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Code Logo PNG Transparent &amp; SVG Vector - Freebie Supply">
            <a:extLst>
              <a:ext uri="{FF2B5EF4-FFF2-40B4-BE49-F238E27FC236}">
                <a16:creationId xmlns:a16="http://schemas.microsoft.com/office/drawing/2014/main" id="{70DD1079-BCEC-4B70-8A9E-9AB7BC6A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41" y="3375590"/>
            <a:ext cx="524892" cy="3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ll About Using Jupyter Notebooks and Google Colab | Blog">
            <a:extLst>
              <a:ext uri="{FF2B5EF4-FFF2-40B4-BE49-F238E27FC236}">
                <a16:creationId xmlns:a16="http://schemas.microsoft.com/office/drawing/2014/main" id="{ADE5FC25-887F-4571-8DA7-D5A5A80A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654" y="3086133"/>
            <a:ext cx="1309730" cy="5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50CB760-E52A-49C1-8FE5-702006DB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499" y="3438466"/>
            <a:ext cx="519451" cy="6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Git - Logo Downloads">
            <a:extLst>
              <a:ext uri="{FF2B5EF4-FFF2-40B4-BE49-F238E27FC236}">
                <a16:creationId xmlns:a16="http://schemas.microsoft.com/office/drawing/2014/main" id="{49A16432-A367-4868-82F5-A7145A4C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387" y="5874037"/>
            <a:ext cx="374209" cy="3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34785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C059072-DC3E-463F-AD85-CBCA73500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94278"/>
              </p:ext>
            </p:extLst>
          </p:nvPr>
        </p:nvGraphicFramePr>
        <p:xfrm>
          <a:off x="1961322" y="0"/>
          <a:ext cx="10230678" cy="679469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710608">
                  <a:extLst>
                    <a:ext uri="{9D8B030D-6E8A-4147-A177-3AD203B41FA5}">
                      <a16:colId xmlns:a16="http://schemas.microsoft.com/office/drawing/2014/main" val="2346521323"/>
                    </a:ext>
                  </a:extLst>
                </a:gridCol>
                <a:gridCol w="1669774">
                  <a:extLst>
                    <a:ext uri="{9D8B030D-6E8A-4147-A177-3AD203B41FA5}">
                      <a16:colId xmlns:a16="http://schemas.microsoft.com/office/drawing/2014/main" val="3817753354"/>
                    </a:ext>
                  </a:extLst>
                </a:gridCol>
                <a:gridCol w="1120841">
                  <a:extLst>
                    <a:ext uri="{9D8B030D-6E8A-4147-A177-3AD203B41FA5}">
                      <a16:colId xmlns:a16="http://schemas.microsoft.com/office/drawing/2014/main" val="3116536382"/>
                    </a:ext>
                  </a:extLst>
                </a:gridCol>
                <a:gridCol w="1123619">
                  <a:extLst>
                    <a:ext uri="{9D8B030D-6E8A-4147-A177-3AD203B41FA5}">
                      <a16:colId xmlns:a16="http://schemas.microsoft.com/office/drawing/2014/main" val="1732828058"/>
                    </a:ext>
                  </a:extLst>
                </a:gridCol>
                <a:gridCol w="2605836">
                  <a:extLst>
                    <a:ext uri="{9D8B030D-6E8A-4147-A177-3AD203B41FA5}">
                      <a16:colId xmlns:a16="http://schemas.microsoft.com/office/drawing/2014/main" val="2749365122"/>
                    </a:ext>
                  </a:extLst>
                </a:gridCol>
              </a:tblGrid>
              <a:tr h="629910">
                <a:tc>
                  <a:txBody>
                    <a:bodyPr/>
                    <a:lstStyle/>
                    <a:p>
                      <a:r>
                        <a:rPr lang="en-IN" sz="1800" dirty="0"/>
                        <a:t>Model Name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Dataset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No of Videos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Sequence Length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Accuracy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818348"/>
                  </a:ext>
                </a:extLst>
              </a:tr>
              <a:tr h="35561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model_90_acc_20_frames_FF_data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IN" sz="1800" dirty="0" err="1"/>
                        <a:t>FaceForensic</a:t>
                      </a:r>
                      <a:r>
                        <a:rPr lang="en-IN" sz="1800" dirty="0"/>
                        <a:t>++</a:t>
                      </a:r>
                    </a:p>
                    <a:p>
                      <a:pPr algn="ctr"/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2000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90.95477387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8964971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model_95_acc_40_frames_FF_data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40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95.22613065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9329537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model_97_acc_60_frames_FF_data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60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97.48743719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8111190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>
                          <a:effectLst/>
                        </a:rPr>
                        <a:t>model_97_acc_80_frames_FF_data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80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97.73366834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0004864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model_97_acc_100_frames_FF_data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97.76180905</a:t>
                      </a:r>
                      <a:endParaRPr lang="en-IN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77814214"/>
                  </a:ext>
                </a:extLst>
              </a:tr>
              <a:tr h="359949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model_84_acc_10_frames_final_data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Our Dataset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6000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10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84. 662519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5380496"/>
                  </a:ext>
                </a:extLst>
              </a:tr>
              <a:tr h="622325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model_87_acc_20_frames_final_data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87.79160186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4898379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model_89_acc_40_frames_final_data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40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89.3468118195956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50339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model_91_acc_60_frames_final_data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60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91.5909797822706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616633"/>
                  </a:ext>
                </a:extLst>
              </a:tr>
              <a:tr h="560513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u="none" strike="noStrike" dirty="0">
                          <a:effectLst/>
                        </a:rPr>
                        <a:t>model_92_acc_80_frames_final_data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80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92.4981855883877</a:t>
                      </a:r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975202"/>
                  </a:ext>
                </a:extLst>
              </a:tr>
              <a:tr h="62991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u="none" strike="noStrike" dirty="0">
                          <a:effectLst/>
                        </a:rPr>
                        <a:t>model_93_acc_100_frames_final_data</a:t>
                      </a:r>
                    </a:p>
                    <a:p>
                      <a:pPr algn="l" fontAlgn="b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92.10883877</a:t>
                      </a:r>
                    </a:p>
                    <a:p>
                      <a:pPr algn="ctr"/>
                      <a:endParaRPr lang="en-IN" sz="18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001324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99DD6F-B1C3-4C79-9660-DD7F93B54C0D}"/>
              </a:ext>
            </a:extLst>
          </p:cNvPr>
          <p:cNvSpPr/>
          <p:nvPr/>
        </p:nvSpPr>
        <p:spPr>
          <a:xfrm>
            <a:off x="0" y="0"/>
            <a:ext cx="1769165" cy="6858000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30064508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or die! – Mentorphile">
            <a:extLst>
              <a:ext uri="{FF2B5EF4-FFF2-40B4-BE49-F238E27FC236}">
                <a16:creationId xmlns:a16="http://schemas.microsoft.com/office/drawing/2014/main" id="{65814410-A7AB-4631-A2EE-DC5BEEAD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3" y="284374"/>
            <a:ext cx="11041131" cy="628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33416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hank you">
            <a:extLst>
              <a:ext uri="{FF2B5EF4-FFF2-40B4-BE49-F238E27FC236}">
                <a16:creationId xmlns:a16="http://schemas.microsoft.com/office/drawing/2014/main" id="{03BF146A-0222-4CC9-95AA-C23FDF65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3" y="570460"/>
            <a:ext cx="8591240" cy="57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286372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442F5-C4FD-4DCA-ABD3-277329F7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32FC38-41C9-4610-B69F-58FA602E57D1}"/>
              </a:ext>
            </a:extLst>
          </p:cNvPr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phic 12" descr="Lightbulb">
            <a:extLst>
              <a:ext uri="{FF2B5EF4-FFF2-40B4-BE49-F238E27FC236}">
                <a16:creationId xmlns:a16="http://schemas.microsoft.com/office/drawing/2014/main" id="{5C8830B4-41AC-458C-9AAE-2F55F4D5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7256" y="1128485"/>
            <a:ext cx="720000" cy="7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4E05D8-33D6-4D23-A91A-2ACDA8B45599}"/>
              </a:ext>
            </a:extLst>
          </p:cNvPr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1385D-443A-4F62-A8FF-2D0A4AE53723}"/>
              </a:ext>
            </a:extLst>
          </p:cNvPr>
          <p:cNvSpPr txBox="1"/>
          <p:nvPr/>
        </p:nvSpPr>
        <p:spPr>
          <a:xfrm>
            <a:off x="7205242" y="3163554"/>
            <a:ext cx="3585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Design and Develop a Deep Learning algorithm to classify the video as deepfake or pristine.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C502EF-CB56-4D67-9BDA-773CE771E468}"/>
              </a:ext>
            </a:extLst>
          </p:cNvPr>
          <p:cNvCxnSpPr/>
          <p:nvPr/>
        </p:nvCxnSpPr>
        <p:spPr>
          <a:xfrm>
            <a:off x="4034971" y="5475512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658980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7ABA8EE-6BC8-43B9-B0D4-85E0CF934940}"/>
              </a:ext>
            </a:extLst>
          </p:cNvPr>
          <p:cNvGrpSpPr/>
          <p:nvPr/>
        </p:nvGrpSpPr>
        <p:grpSpPr>
          <a:xfrm>
            <a:off x="1770939" y="386877"/>
            <a:ext cx="4072765" cy="1042831"/>
            <a:chOff x="735248" y="1707024"/>
            <a:chExt cx="6430901" cy="152918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D2CA8C8-821F-44ED-9348-EA1F34B8D73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B2AF247-84EC-46B1-AC9D-46D602B02B0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CE913E-EB1C-4CE4-AD7C-E24FA9B7C55E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9A9BF-8ACA-4DAC-B9BD-DB2C3C903F30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7B0873-9892-4ACC-AEFD-D80B5BC88F82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DB4121-3E4D-4B4F-A046-C02C9EC7B9E7}"/>
              </a:ext>
            </a:extLst>
          </p:cNvPr>
          <p:cNvGrpSpPr/>
          <p:nvPr/>
        </p:nvGrpSpPr>
        <p:grpSpPr>
          <a:xfrm>
            <a:off x="409403" y="1621691"/>
            <a:ext cx="4432467" cy="1042831"/>
            <a:chOff x="735248" y="1707024"/>
            <a:chExt cx="6430901" cy="15291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6401C5-8FBA-4D74-B0FE-AE8F642074E1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B66ACCB-258E-4D50-80FE-26DEA3B88C5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EA4B3B-52B8-48B6-BDD5-F221F8BC1A0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D38806-3BD3-4A2D-97A4-8F8D9F82A9B7}"/>
                </a:ext>
              </a:extLst>
            </p:cNvPr>
            <p:cNvSpPr txBox="1"/>
            <p:nvPr/>
          </p:nvSpPr>
          <p:spPr>
            <a:xfrm>
              <a:off x="786839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F218E4-CC2C-424A-8EC5-643057E4D121}"/>
                </a:ext>
              </a:extLst>
            </p:cNvPr>
            <p:cNvSpPr txBox="1"/>
            <p:nvPr/>
          </p:nvSpPr>
          <p:spPr>
            <a:xfrm>
              <a:off x="2103039" y="2077800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System Architecture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0D720D-B201-4495-A4F2-8EFF921DD25B}"/>
              </a:ext>
            </a:extLst>
          </p:cNvPr>
          <p:cNvGrpSpPr/>
          <p:nvPr/>
        </p:nvGrpSpPr>
        <p:grpSpPr>
          <a:xfrm>
            <a:off x="169560" y="2822558"/>
            <a:ext cx="4334872" cy="1042831"/>
            <a:chOff x="735248" y="1707024"/>
            <a:chExt cx="6430902" cy="152918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01C73B-2515-426E-924E-33B1309B3D0C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4378D0F-1C0A-4B4E-AFF4-508E8AFFD865}"/>
                </a:ext>
              </a:extLst>
            </p:cNvPr>
            <p:cNvSpPr/>
            <p:nvPr/>
          </p:nvSpPr>
          <p:spPr>
            <a:xfrm>
              <a:off x="1868435" y="1707024"/>
              <a:ext cx="5297715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0DC8797-DB4C-4958-861F-B56B4E427648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8CD217-578C-4387-BF47-9503DEBF1539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3D492C-7453-48DC-BAC7-9634965FA013}"/>
                </a:ext>
              </a:extLst>
            </p:cNvPr>
            <p:cNvSpPr txBox="1"/>
            <p:nvPr/>
          </p:nvSpPr>
          <p:spPr>
            <a:xfrm>
              <a:off x="2157636" y="2086846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Dataset Exploration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F39B98-B9F3-48D5-ACD3-24AF9F8EE70A}"/>
              </a:ext>
            </a:extLst>
          </p:cNvPr>
          <p:cNvGrpSpPr/>
          <p:nvPr/>
        </p:nvGrpSpPr>
        <p:grpSpPr>
          <a:xfrm>
            <a:off x="700043" y="4063870"/>
            <a:ext cx="3931463" cy="1042831"/>
            <a:chOff x="735248" y="1707024"/>
            <a:chExt cx="6430901" cy="152918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270F5C0-3B25-4BF5-930F-B28787E0A9C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785EFCB-43D7-4843-9D18-B5593B9AF27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1028848-0808-49DB-A84D-B75CF8ADCE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E071D5-9C96-49F2-8570-74DA6E46B1A1}"/>
                </a:ext>
              </a:extLst>
            </p:cNvPr>
            <p:cNvSpPr txBox="1"/>
            <p:nvPr/>
          </p:nvSpPr>
          <p:spPr>
            <a:xfrm>
              <a:off x="786840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04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B0EBDC4-EC31-40ED-ADA4-D084D2C87F2A}"/>
              </a:ext>
            </a:extLst>
          </p:cNvPr>
          <p:cNvSpPr txBox="1"/>
          <p:nvPr/>
        </p:nvSpPr>
        <p:spPr>
          <a:xfrm>
            <a:off x="1515048" y="4217729"/>
            <a:ext cx="346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57FB91-D924-4D5A-AA2C-97F1DBA67B06}"/>
              </a:ext>
            </a:extLst>
          </p:cNvPr>
          <p:cNvGrpSpPr/>
          <p:nvPr/>
        </p:nvGrpSpPr>
        <p:grpSpPr>
          <a:xfrm>
            <a:off x="1228438" y="5364143"/>
            <a:ext cx="4267902" cy="1042831"/>
            <a:chOff x="735248" y="1707024"/>
            <a:chExt cx="6430901" cy="152918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E7BD0CE-8173-456F-B140-F3B194B0B0B7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B0F2697-2F33-4941-889A-1EED5B4F7412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B100A4-34E6-482A-BA04-1D6A14C817BF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F56E94-E5C2-4A81-AAC9-F6A332C60E03}"/>
                </a:ext>
              </a:extLst>
            </p:cNvPr>
            <p:cNvSpPr txBox="1"/>
            <p:nvPr/>
          </p:nvSpPr>
          <p:spPr>
            <a:xfrm>
              <a:off x="786840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6B4BA9-A8FD-40E3-AE1D-3331B72B1FB7}"/>
                </a:ext>
              </a:extLst>
            </p:cNvPr>
            <p:cNvSpPr txBox="1"/>
            <p:nvPr/>
          </p:nvSpPr>
          <p:spPr>
            <a:xfrm>
              <a:off x="2103038" y="2045827"/>
              <a:ext cx="4624875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Model Architecture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5FD37C-EBE4-42A3-9BDA-1A94379C322F}"/>
              </a:ext>
            </a:extLst>
          </p:cNvPr>
          <p:cNvGrpSpPr/>
          <p:nvPr/>
        </p:nvGrpSpPr>
        <p:grpSpPr>
          <a:xfrm>
            <a:off x="6298070" y="310136"/>
            <a:ext cx="4544696" cy="1080671"/>
            <a:chOff x="735248" y="1707024"/>
            <a:chExt cx="6430901" cy="152918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0D5B3F7-1E58-49E9-B241-3A761CE89ADE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5B8792F-675F-47A1-8DA6-123B081D7183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EE415E3-B659-4C35-97F2-579C304D919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E5FA90-A679-48C3-B329-CF935B87371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06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DC3E9E-4749-4168-9552-331A541FBC81}"/>
                </a:ext>
              </a:extLst>
            </p:cNvPr>
            <p:cNvSpPr txBox="1"/>
            <p:nvPr/>
          </p:nvSpPr>
          <p:spPr>
            <a:xfrm>
              <a:off x="2104306" y="1953265"/>
              <a:ext cx="4916326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Training Workflow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2F82DC-4FCD-4E1A-ACD2-7CD2A43CBB5F}"/>
              </a:ext>
            </a:extLst>
          </p:cNvPr>
          <p:cNvGrpSpPr/>
          <p:nvPr/>
        </p:nvGrpSpPr>
        <p:grpSpPr>
          <a:xfrm>
            <a:off x="7334491" y="1445041"/>
            <a:ext cx="4544696" cy="1080671"/>
            <a:chOff x="735248" y="1707024"/>
            <a:chExt cx="6430901" cy="1529186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61B3DBF-4273-45E1-B17F-3F33EE34723D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BE4C5AC-1C76-42FE-A66F-19399FEAFE69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911D41-34EC-4D31-882E-771582F195A7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DC5C38-9B36-44E8-A7E3-5AFB2BDD3B5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887E711-9C4C-45DF-9D8E-ED24E2D4ED78}"/>
                </a:ext>
              </a:extLst>
            </p:cNvPr>
            <p:cNvSpPr txBox="1"/>
            <p:nvPr/>
          </p:nvSpPr>
          <p:spPr>
            <a:xfrm>
              <a:off x="2151093" y="1988694"/>
              <a:ext cx="4956922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Prediction Workflow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AB74E40-1563-4BAC-8061-C9E16EC81448}"/>
              </a:ext>
            </a:extLst>
          </p:cNvPr>
          <p:cNvGrpSpPr/>
          <p:nvPr/>
        </p:nvGrpSpPr>
        <p:grpSpPr>
          <a:xfrm>
            <a:off x="7734900" y="2747527"/>
            <a:ext cx="4544696" cy="1080671"/>
            <a:chOff x="735248" y="1707024"/>
            <a:chExt cx="6430901" cy="1529186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12B53AC-6CA5-424A-9503-E893D4893055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E953F91-4B86-48DE-8B47-71D9E05E199C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3224AA-B2DD-4B9D-B16E-88F417D4E056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413677-65F5-432B-B7C8-621709DF3300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2E743BF-D781-4166-863E-FB6901DE378F}"/>
              </a:ext>
            </a:extLst>
          </p:cNvPr>
          <p:cNvGrpSpPr/>
          <p:nvPr/>
        </p:nvGrpSpPr>
        <p:grpSpPr>
          <a:xfrm>
            <a:off x="7549686" y="3950978"/>
            <a:ext cx="4544696" cy="1080671"/>
            <a:chOff x="735248" y="1707024"/>
            <a:chExt cx="6430901" cy="1529186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E45FB54-F35E-4CF7-921B-97E5C056FC5B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6D389D7-997F-4377-93AF-3848C02950A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D337462-BC53-4EFB-BE24-09780F1F8F14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D90C2F3-347B-4E86-9532-5E150FB614D9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09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DC9508-CD88-4AA9-ABD7-F9F3CC9F335B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Results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0F07EC-0109-4E35-850B-F5DC398B174A}"/>
              </a:ext>
            </a:extLst>
          </p:cNvPr>
          <p:cNvGrpSpPr/>
          <p:nvPr/>
        </p:nvGrpSpPr>
        <p:grpSpPr>
          <a:xfrm>
            <a:off x="6557673" y="5305959"/>
            <a:ext cx="4544696" cy="1080671"/>
            <a:chOff x="735248" y="1707024"/>
            <a:chExt cx="6430901" cy="1529186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0BA2931-9B6E-4AC0-8717-EA341F8D2E84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946400E-EF58-4D7F-8501-8E3685FACA01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F37C867-50C1-4C14-BB9B-3DCCB20E6DFA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E30CA33-504F-43B9-9959-6263FAA1E7F6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10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02EBEB3-0C70-43F9-92A1-E1E87C89BDAA}"/>
                </a:ext>
              </a:extLst>
            </p:cNvPr>
            <p:cNvSpPr txBox="1"/>
            <p:nvPr/>
          </p:nvSpPr>
          <p:spPr>
            <a:xfrm>
              <a:off x="2211118" y="2089786"/>
              <a:ext cx="4016929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Demo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D70C450-1549-45DD-A08C-FBB78ABB2605}"/>
              </a:ext>
            </a:extLst>
          </p:cNvPr>
          <p:cNvGrpSpPr/>
          <p:nvPr/>
        </p:nvGrpSpPr>
        <p:grpSpPr>
          <a:xfrm>
            <a:off x="4535473" y="1909304"/>
            <a:ext cx="3151954" cy="3390899"/>
            <a:chOff x="143491" y="877717"/>
            <a:chExt cx="4822946" cy="518856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1919402-5896-4C6C-A41F-3F8E30A48758}"/>
                </a:ext>
              </a:extLst>
            </p:cNvPr>
            <p:cNvSpPr/>
            <p:nvPr/>
          </p:nvSpPr>
          <p:spPr>
            <a:xfrm>
              <a:off x="143491" y="5713860"/>
              <a:ext cx="4822946" cy="352424"/>
            </a:xfrm>
            <a:prstGeom prst="ellipse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8A2EE2E-95F0-4E96-A1FE-999059F3D5BF}"/>
                </a:ext>
              </a:extLst>
            </p:cNvPr>
            <p:cNvGrpSpPr/>
            <p:nvPr/>
          </p:nvGrpSpPr>
          <p:grpSpPr>
            <a:xfrm rot="21360000" flipH="1">
              <a:off x="3346190" y="3885513"/>
              <a:ext cx="537181" cy="2085475"/>
              <a:chOff x="4256303" y="3707402"/>
              <a:chExt cx="537181" cy="2085475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8DF63113-A599-46AA-9896-615EFBE2BC44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7C357A5-11A7-48E0-8631-B30923264364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015D316-8BC5-437C-ABF9-742BBBB635E8}"/>
                </a:ext>
              </a:extLst>
            </p:cNvPr>
            <p:cNvSpPr/>
            <p:nvPr/>
          </p:nvSpPr>
          <p:spPr>
            <a:xfrm>
              <a:off x="2385758" y="3902301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3D2F52D-A86D-436C-A534-028B79523923}"/>
                </a:ext>
              </a:extLst>
            </p:cNvPr>
            <p:cNvGrpSpPr/>
            <p:nvPr/>
          </p:nvGrpSpPr>
          <p:grpSpPr>
            <a:xfrm rot="240000">
              <a:off x="1104144" y="3913504"/>
              <a:ext cx="537181" cy="2085475"/>
              <a:chOff x="4256303" y="3707402"/>
              <a:chExt cx="537181" cy="2085475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B427024C-FE59-4CE5-A7DC-F94A4C5BA5E0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ACC6DFC-EE1F-418E-AE73-A02D5C4FD3E9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D54F5D5-E4DA-41D4-95F6-9282D7CD224A}"/>
                </a:ext>
              </a:extLst>
            </p:cNvPr>
            <p:cNvSpPr/>
            <p:nvPr/>
          </p:nvSpPr>
          <p:spPr>
            <a:xfrm rot="19560000">
              <a:off x="667622" y="877717"/>
              <a:ext cx="3600000" cy="3600000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2FF35D-32B8-497F-A430-76425EA17A73}"/>
                </a:ext>
              </a:extLst>
            </p:cNvPr>
            <p:cNvSpPr/>
            <p:nvPr/>
          </p:nvSpPr>
          <p:spPr>
            <a:xfrm rot="19560000">
              <a:off x="1027622" y="1237717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CDF6702-62EB-41B4-9125-06F0A9DE8121}"/>
                </a:ext>
              </a:extLst>
            </p:cNvPr>
            <p:cNvSpPr/>
            <p:nvPr/>
          </p:nvSpPr>
          <p:spPr>
            <a:xfrm rot="19560000">
              <a:off x="1387622" y="1597717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7040211-E0C8-4E06-B914-9188663B8401}"/>
                </a:ext>
              </a:extLst>
            </p:cNvPr>
            <p:cNvSpPr/>
            <p:nvPr/>
          </p:nvSpPr>
          <p:spPr>
            <a:xfrm rot="19560000">
              <a:off x="1747622" y="1957717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DCCA94F-B754-4487-B4B5-C4DE6DAD905F}"/>
                </a:ext>
              </a:extLst>
            </p:cNvPr>
            <p:cNvSpPr/>
            <p:nvPr/>
          </p:nvSpPr>
          <p:spPr>
            <a:xfrm rot="19560000">
              <a:off x="2107622" y="2317717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7ECA81E0-0381-470B-97CD-C3B7461B79C0}"/>
                </a:ext>
              </a:extLst>
            </p:cNvPr>
            <p:cNvSpPr/>
            <p:nvPr/>
          </p:nvSpPr>
          <p:spPr>
            <a:xfrm rot="19560000">
              <a:off x="2966987" y="2511068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59C8D59-3273-4E3C-A383-5049E7A1B1B7}"/>
                </a:ext>
              </a:extLst>
            </p:cNvPr>
            <p:cNvGrpSpPr/>
            <p:nvPr/>
          </p:nvGrpSpPr>
          <p:grpSpPr>
            <a:xfrm>
              <a:off x="2261916" y="1247356"/>
              <a:ext cx="2556000" cy="757525"/>
              <a:chOff x="2261916" y="1247356"/>
              <a:chExt cx="2556000" cy="757525"/>
            </a:xfrm>
          </p:grpSpPr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6B0A83E8-1915-4BEA-99B1-AEE2540C4970}"/>
                  </a:ext>
                </a:extLst>
              </p:cNvPr>
              <p:cNvSpPr/>
              <p:nvPr/>
            </p:nvSpPr>
            <p:spPr>
              <a:xfrm rot="14160000">
                <a:off x="4345638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275D06F6-3930-4697-A7EA-1B745EF518AF}"/>
                  </a:ext>
                </a:extLst>
              </p:cNvPr>
              <p:cNvSpPr/>
              <p:nvPr/>
            </p:nvSpPr>
            <p:spPr>
              <a:xfrm rot="3360000" flipV="1">
                <a:off x="4432097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3820EB92-07FC-48A4-AB28-A01F28886758}"/>
                  </a:ext>
                </a:extLst>
              </p:cNvPr>
              <p:cNvSpPr/>
              <p:nvPr/>
            </p:nvSpPr>
            <p:spPr>
              <a:xfrm rot="3360000">
                <a:off x="3517056" y="704022"/>
                <a:ext cx="45719" cy="2556000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AC89B81-C6D8-40F7-A3F2-29600111EE9E}"/>
                  </a:ext>
                </a:extLst>
              </p:cNvPr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DABDBBA-290B-46D9-8095-9D5271A017F6}"/>
              </a:ext>
            </a:extLst>
          </p:cNvPr>
          <p:cNvSpPr txBox="1"/>
          <p:nvPr/>
        </p:nvSpPr>
        <p:spPr>
          <a:xfrm>
            <a:off x="8448571" y="2947091"/>
            <a:ext cx="38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Tools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1805170805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A2567-C7BF-496E-9591-01EA830CBB54}"/>
              </a:ext>
            </a:extLst>
          </p:cNvPr>
          <p:cNvSpPr txBox="1"/>
          <p:nvPr/>
        </p:nvSpPr>
        <p:spPr>
          <a:xfrm>
            <a:off x="185530" y="331304"/>
            <a:ext cx="11661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200" b="1" dirty="0"/>
              <a:t>Introduction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E9708-0639-48DC-9EE3-498B3466DB2C}"/>
              </a:ext>
            </a:extLst>
          </p:cNvPr>
          <p:cNvSpPr/>
          <p:nvPr/>
        </p:nvSpPr>
        <p:spPr>
          <a:xfrm>
            <a:off x="460776" y="1440494"/>
            <a:ext cx="53441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hatsApp Video 2019-10-16 at 7.46.44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" end="17870.1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7113" y="1440494"/>
            <a:ext cx="54603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5343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591393-B428-4D4B-9AD1-F1582EE9832D}"/>
              </a:ext>
            </a:extLst>
          </p:cNvPr>
          <p:cNvSpPr txBox="1"/>
          <p:nvPr/>
        </p:nvSpPr>
        <p:spPr>
          <a:xfrm>
            <a:off x="114410" y="2413337"/>
            <a:ext cx="1166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detect Deep fakes with naked eyes?</a:t>
            </a:r>
          </a:p>
        </p:txBody>
      </p:sp>
    </p:spTree>
    <p:extLst>
      <p:ext uri="{BB962C8B-B14F-4D97-AF65-F5344CB8AC3E}">
        <p14:creationId xmlns:p14="http://schemas.microsoft.com/office/powerpoint/2010/main" val="3231309640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  <a:extLst>
              <a:ext uri="{FF2B5EF4-FFF2-40B4-BE49-F238E27FC236}">
                <a16:creationId xmlns:a16="http://schemas.microsoft.com/office/drawing/2014/main" id="{629A8935-14A3-470F-B347-0B03745AEE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3798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67B59-43AB-4B67-987F-FC265A66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35881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DF898D-F416-40A2-A9A6-2988A4F59713}"/>
              </a:ext>
            </a:extLst>
          </p:cNvPr>
          <p:cNvSpPr/>
          <p:nvPr/>
        </p:nvSpPr>
        <p:spPr>
          <a:xfrm>
            <a:off x="3247713" y="267454"/>
            <a:ext cx="5351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Deep Fake Detection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1045A-6A92-4322-87FF-2EB2B15AF8FC}"/>
              </a:ext>
            </a:extLst>
          </p:cNvPr>
          <p:cNvSpPr txBox="1"/>
          <p:nvPr/>
        </p:nvSpPr>
        <p:spPr>
          <a:xfrm>
            <a:off x="717802" y="1522789"/>
            <a:ext cx="71662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hoaxes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Celebrity unusual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Revenge porn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33DC5-9D0F-4421-98C0-9B16D7BF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898" y="1251519"/>
            <a:ext cx="2263545" cy="1935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777AF-7613-47CD-B062-455CEF36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07" y="3516459"/>
            <a:ext cx="5501421" cy="309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CB2F2-3423-4D8B-8E1F-E8505328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07" y="1193204"/>
            <a:ext cx="2680735" cy="21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53554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7F69A-E606-474D-AB0C-E8B5F55188F1}"/>
              </a:ext>
            </a:extLst>
          </p:cNvPr>
          <p:cNvSpPr txBox="1"/>
          <p:nvPr/>
        </p:nvSpPr>
        <p:spPr>
          <a:xfrm>
            <a:off x="185530" y="331304"/>
            <a:ext cx="11661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Deep Fakes Are Created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2E90-8E13-4319-A28C-FE57C2C237A9}"/>
              </a:ext>
            </a:extLst>
          </p:cNvPr>
          <p:cNvSpPr/>
          <p:nvPr/>
        </p:nvSpPr>
        <p:spPr>
          <a:xfrm>
            <a:off x="7951338" y="1774397"/>
            <a:ext cx="436703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for deep fake creation.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Faceswap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Faceit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DeepFaceLab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DeepfakeCapsuleGAN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resolution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facemasked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60C4D-C76B-4A88-A26F-AA695712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1774397"/>
            <a:ext cx="7682980" cy="35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79684"/>
      </p:ext>
    </p:extLst>
  </p:cSld>
  <p:clrMapOvr>
    <a:masterClrMapping/>
  </p:clrMapOvr>
  <p:transition>
    <p:random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</TotalTime>
  <Words>429</Words>
  <Application>Microsoft Office PowerPoint</Application>
  <PresentationFormat>Widescreen</PresentationFormat>
  <Paragraphs>124</Paragraphs>
  <Slides>19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Century Gothic</vt:lpstr>
      <vt:lpstr>Eurostile BQ</vt:lpstr>
      <vt:lpstr>NimbusRomNo9L-Medi</vt:lpstr>
      <vt:lpstr>Open Sans</vt:lpstr>
      <vt:lpstr>Open Sans Condensed Light</vt:lpstr>
      <vt:lpstr>Times New Roman</vt:lpstr>
      <vt:lpstr>Wingdings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Jadhav</dc:creator>
  <cp:lastModifiedBy>HARSHIT KUMAR SINGH</cp:lastModifiedBy>
  <cp:revision>51</cp:revision>
  <dcterms:created xsi:type="dcterms:W3CDTF">2020-04-12T09:19:27Z</dcterms:created>
  <dcterms:modified xsi:type="dcterms:W3CDTF">2025-06-25T05:45:56Z</dcterms:modified>
</cp:coreProperties>
</file>